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1" r:id="rId3"/>
    <p:sldId id="270" r:id="rId4"/>
    <p:sldId id="260" r:id="rId5"/>
    <p:sldId id="261" r:id="rId6"/>
    <p:sldId id="257" r:id="rId7"/>
    <p:sldId id="273" r:id="rId8"/>
    <p:sldId id="275" r:id="rId9"/>
    <p:sldId id="276" r:id="rId10"/>
    <p:sldId id="277" r:id="rId11"/>
    <p:sldId id="279" r:id="rId12"/>
    <p:sldId id="281" r:id="rId13"/>
    <p:sldId id="269" r:id="rId14"/>
    <p:sldId id="282" r:id="rId15"/>
    <p:sldId id="283" r:id="rId16"/>
    <p:sldId id="272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25/04/2016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25/04/2016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25/04/2016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25/04/2016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25/04/2016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25/04/2016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25/04/2016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25/04/2016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25/04/2016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25/04/2016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25/04/2016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25/04/2016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K:\&#1076;&#1083;&#1103;%20&#1080;&#1090;&#1086;&#1075;&#1086;&#1074;&#1099;&#1093;\&#1048;&#1079;%20&#1082;-&#1092;%20&#1062;&#1074;&#1077;&#1090;&#1080;&#1082;%20-%20&#1057;&#1077;&#1084;&#1080;&#1094;&#1074;&#1077;&#1090;&#1080;&#1082;%20-%20&#1051;&#1077;&#1090;&#1080;,%20&#1083;&#1077;&#1087;&#1077;&#1089;&#1090;&#1086;&#1082;.mp3" TargetMode="Externa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i.ytimg.com/vi/zLg-bYRZEyI/h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0602" y="857232"/>
            <a:ext cx="6738984" cy="5054240"/>
          </a:xfrm>
          <a:prstGeom prst="rect">
            <a:avLst/>
          </a:prstGeom>
          <a:noFill/>
        </p:spPr>
      </p:pic>
      <p:pic>
        <p:nvPicPr>
          <p:cNvPr id="3" name="Picture 4" descr="http://server.audiopedia.su:8888/staroeradio/images/pics/010813.jpg"/>
          <p:cNvPicPr>
            <a:picLocks noChangeAspect="1" noChangeArrowheads="1"/>
          </p:cNvPicPr>
          <p:nvPr/>
        </p:nvPicPr>
        <p:blipFill>
          <a:blip r:embed="rId3"/>
          <a:srcRect b="10686"/>
          <a:stretch>
            <a:fillRect/>
          </a:stretch>
        </p:blipFill>
        <p:spPr bwMode="auto">
          <a:xfrm>
            <a:off x="1357290" y="1071546"/>
            <a:ext cx="3714776" cy="4778726"/>
          </a:xfrm>
          <a:prstGeom prst="rect">
            <a:avLst/>
          </a:prstGeom>
          <a:noFill/>
        </p:spPr>
      </p:pic>
      <p:pic>
        <p:nvPicPr>
          <p:cNvPr id="27650" name="Picture 2" descr="Картинки по запросу картинки к сказке цветик-семицвети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1785926"/>
            <a:ext cx="2443166" cy="3424245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g.labirint.ru/images/comments_pic/1046/02labc6be12898432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857232"/>
            <a:ext cx="5929354" cy="4743483"/>
          </a:xfrm>
          <a:prstGeom prst="rect">
            <a:avLst/>
          </a:prstGeom>
          <a:noFill/>
        </p:spPr>
      </p:pic>
      <p:pic>
        <p:nvPicPr>
          <p:cNvPr id="3" name="Picture 2" descr="http://kinofilms.tv/images/films/1/710/pict/9.jpg"/>
          <p:cNvPicPr>
            <a:picLocks noChangeAspect="1" noChangeArrowheads="1"/>
          </p:cNvPicPr>
          <p:nvPr/>
        </p:nvPicPr>
        <p:blipFill>
          <a:blip r:embed="rId3"/>
          <a:srcRect b="8928"/>
          <a:stretch>
            <a:fillRect/>
          </a:stretch>
        </p:blipFill>
        <p:spPr bwMode="auto">
          <a:xfrm>
            <a:off x="0" y="500042"/>
            <a:ext cx="9144000" cy="6357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Картинки по запросу сказка цветик семицветик с картинк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6" descr="http://www.matrony.ru/wp-content/uploads/2014/01/8842a906b763.jpg"/>
          <p:cNvPicPr>
            <a:picLocks noChangeAspect="1" noChangeArrowheads="1"/>
          </p:cNvPicPr>
          <p:nvPr/>
        </p:nvPicPr>
        <p:blipFill>
          <a:blip r:embed="rId2"/>
          <a:srcRect l="50000" t="33716" b="33135"/>
          <a:stretch>
            <a:fillRect/>
          </a:stretch>
        </p:blipFill>
        <p:spPr bwMode="auto">
          <a:xfrm>
            <a:off x="0" y="714356"/>
            <a:ext cx="9144000" cy="6143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vseodetyah.com/multi/cvetik-semicvetik/cvetik-semicvetik-large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9144000" cy="6215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и по запросу животные северного полюс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Картинки по запросу животные северного полюс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571876"/>
            <a:ext cx="3452490" cy="2928958"/>
          </a:xfrm>
          <a:prstGeom prst="rect">
            <a:avLst/>
          </a:prstGeom>
          <a:noFill/>
        </p:spPr>
      </p:pic>
      <p:pic>
        <p:nvPicPr>
          <p:cNvPr id="5" name="Picture 12" descr="http://poseidoncruise.ru/files/foto_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94210" y="3571876"/>
            <a:ext cx="3763676" cy="2928958"/>
          </a:xfrm>
          <a:prstGeom prst="rect">
            <a:avLst/>
          </a:prstGeom>
          <a:noFill/>
        </p:spPr>
      </p:pic>
      <p:pic>
        <p:nvPicPr>
          <p:cNvPr id="6" name="Picture 16" descr="http://www.arhnet.info/files/imagecache/i_anews_big/story-2012-ekologicheskiy-turiz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571480"/>
            <a:ext cx="3872224" cy="2619360"/>
          </a:xfrm>
          <a:prstGeom prst="rect">
            <a:avLst/>
          </a:prstGeom>
          <a:noFill/>
        </p:spPr>
      </p:pic>
      <p:pic>
        <p:nvPicPr>
          <p:cNvPr id="25606" name="Picture 6" descr="Картинки по запросу животные северного полюс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571480"/>
            <a:ext cx="3736713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forchel.ru/uploads/posts/2010-12/1291995927_den-noch1-kopiya.jpg"/>
          <p:cNvPicPr>
            <a:picLocks noChangeAspect="1" noChangeArrowheads="1"/>
          </p:cNvPicPr>
          <p:nvPr/>
        </p:nvPicPr>
        <p:blipFill>
          <a:blip r:embed="rId2"/>
          <a:srcRect l="1071"/>
          <a:stretch>
            <a:fillRect/>
          </a:stretch>
        </p:blipFill>
        <p:spPr bwMode="auto">
          <a:xfrm>
            <a:off x="1571604" y="190500"/>
            <a:ext cx="6596062" cy="666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deti.msk.ru/wp-content/uploads/2012/05/02lab7of812166537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5"/>
            <a:ext cx="9144000" cy="6072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viki.rdf.ru/media/upload/preview/7179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7148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987344"/>
          <p:cNvPicPr>
            <a:picLocks noChangeAspect="1" noChangeArrowheads="1"/>
          </p:cNvPicPr>
          <p:nvPr/>
        </p:nvPicPr>
        <p:blipFill>
          <a:blip r:embed="rId3"/>
          <a:srcRect b="4205"/>
          <a:stretch>
            <a:fillRect/>
          </a:stretch>
        </p:blipFill>
        <p:spPr bwMode="auto">
          <a:xfrm>
            <a:off x="1428728" y="-285776"/>
            <a:ext cx="5929354" cy="6000792"/>
          </a:xfrm>
          <a:prstGeom prst="rect">
            <a:avLst/>
          </a:prstGeom>
          <a:noFill/>
        </p:spPr>
      </p:pic>
      <p:pic>
        <p:nvPicPr>
          <p:cNvPr id="4" name="Из к-ф Цветик - Семицветик - Лети, лепесто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143636" y="492919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62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multfilmi.at.ua/cvetik.semicvetik.0-01-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144000" cy="6286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matrony.ru/wp-content/uploads/2014/01/8842a906b763.jpg"/>
          <p:cNvPicPr>
            <a:picLocks noChangeAspect="1" noChangeArrowheads="1"/>
          </p:cNvPicPr>
          <p:nvPr/>
        </p:nvPicPr>
        <p:blipFill>
          <a:blip r:embed="rId2"/>
          <a:srcRect r="50000" b="67134"/>
          <a:stretch>
            <a:fillRect/>
          </a:stretch>
        </p:blipFill>
        <p:spPr bwMode="auto">
          <a:xfrm>
            <a:off x="0" y="928670"/>
            <a:ext cx="5000627" cy="5072098"/>
          </a:xfrm>
          <a:prstGeom prst="rect">
            <a:avLst/>
          </a:prstGeom>
          <a:noFill/>
        </p:spPr>
      </p:pic>
      <p:pic>
        <p:nvPicPr>
          <p:cNvPr id="15362" name="Picture 2" descr="Картинки по запросу картинки баран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910466"/>
            <a:ext cx="785818" cy="588605"/>
          </a:xfrm>
          <a:prstGeom prst="rect">
            <a:avLst/>
          </a:prstGeom>
          <a:noFill/>
        </p:spPr>
      </p:pic>
      <p:pic>
        <p:nvPicPr>
          <p:cNvPr id="4" name="Picture 2" descr="Картинки по запросу картинки баран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214422"/>
            <a:ext cx="1143008" cy="856153"/>
          </a:xfrm>
          <a:prstGeom prst="rect">
            <a:avLst/>
          </a:prstGeom>
          <a:noFill/>
        </p:spPr>
      </p:pic>
      <p:pic>
        <p:nvPicPr>
          <p:cNvPr id="6" name="Picture 4" descr="Картинки по запросу картинки баран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2000240"/>
            <a:ext cx="880823" cy="659768"/>
          </a:xfrm>
          <a:prstGeom prst="rect">
            <a:avLst/>
          </a:prstGeom>
          <a:noFill/>
        </p:spPr>
      </p:pic>
      <p:pic>
        <p:nvPicPr>
          <p:cNvPr id="7" name="Picture 4" descr="Картинки по запросу картинки баран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7" y="2357430"/>
            <a:ext cx="1166943" cy="874082"/>
          </a:xfrm>
          <a:prstGeom prst="rect">
            <a:avLst/>
          </a:prstGeom>
          <a:noFill/>
        </p:spPr>
      </p:pic>
      <p:pic>
        <p:nvPicPr>
          <p:cNvPr id="8" name="Picture 4" descr="Картинки по запросу картинки баран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3125320"/>
            <a:ext cx="1000132" cy="749134"/>
          </a:xfrm>
          <a:prstGeom prst="rect">
            <a:avLst/>
          </a:prstGeom>
          <a:noFill/>
        </p:spPr>
      </p:pic>
      <p:pic>
        <p:nvPicPr>
          <p:cNvPr id="9" name="Picture 4" descr="Картинки по запросу картинки баран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3786190"/>
            <a:ext cx="1430600" cy="1071570"/>
          </a:xfrm>
          <a:prstGeom prst="rect">
            <a:avLst/>
          </a:prstGeom>
          <a:noFill/>
        </p:spPr>
      </p:pic>
      <p:pic>
        <p:nvPicPr>
          <p:cNvPr id="10" name="Picture 4" descr="Картинки по запросу картинки баран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4000504"/>
            <a:ext cx="928694" cy="695625"/>
          </a:xfrm>
          <a:prstGeom prst="rect">
            <a:avLst/>
          </a:prstGeom>
          <a:noFill/>
        </p:spPr>
      </p:pic>
      <p:pic>
        <p:nvPicPr>
          <p:cNvPr id="11" name="Picture 4" descr="Картинки по запросу картинки баран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7" y="4786322"/>
            <a:ext cx="1525973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g.labirint.ru/images/comments_pic/0850/01labhicu12289485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428604"/>
            <a:ext cx="9263062" cy="6429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images.lesyadraw.ru/2014/02/kak_narisovat_cvetik_simecvet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928670"/>
            <a:ext cx="7358114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ultjashki.ucoz.ru/sovmult/cvetik_semicvet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642918"/>
            <a:ext cx="6858000" cy="533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Картинки по запросу картинки дней недел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12881"/>
            <a:ext cx="7078620" cy="5302135"/>
          </a:xfrm>
          <a:prstGeom prst="rect">
            <a:avLst/>
          </a:prstGeom>
          <a:noFill/>
        </p:spPr>
      </p:pic>
      <p:pic>
        <p:nvPicPr>
          <p:cNvPr id="29702" name="Picture 6" descr="https://lh4.googleusercontent.com/-HO7n2l7dtdM/Ut5xEXTFqGI/AAAAAAAAArc/ep841NUV0Oo/s559-no/obuchenie-detei-dni-nedel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428604"/>
            <a:ext cx="5324475" cy="5253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Картинки по запросу картинки веселые числа"/>
          <p:cNvPicPr>
            <a:picLocks noChangeAspect="1" noChangeArrowheads="1"/>
          </p:cNvPicPr>
          <p:nvPr/>
        </p:nvPicPr>
        <p:blipFill>
          <a:blip r:embed="rId2"/>
          <a:srcRect t="54546" r="77941"/>
          <a:stretch>
            <a:fillRect/>
          </a:stretch>
        </p:blipFill>
        <p:spPr bwMode="auto">
          <a:xfrm>
            <a:off x="5636427" y="2625287"/>
            <a:ext cx="723350" cy="803712"/>
          </a:xfrm>
          <a:prstGeom prst="rect">
            <a:avLst/>
          </a:prstGeom>
          <a:noFill/>
        </p:spPr>
      </p:pic>
      <p:pic>
        <p:nvPicPr>
          <p:cNvPr id="31750" name="Picture 6" descr="Картинки по запросу картинки веселые числа"/>
          <p:cNvPicPr>
            <a:picLocks noChangeAspect="1" noChangeArrowheads="1"/>
          </p:cNvPicPr>
          <p:nvPr/>
        </p:nvPicPr>
        <p:blipFill>
          <a:blip r:embed="rId2"/>
          <a:srcRect l="56373" r="24019" b="54547"/>
          <a:stretch>
            <a:fillRect/>
          </a:stretch>
        </p:blipFill>
        <p:spPr bwMode="auto">
          <a:xfrm>
            <a:off x="2071671" y="2625288"/>
            <a:ext cx="642990" cy="803711"/>
          </a:xfrm>
          <a:prstGeom prst="rect">
            <a:avLst/>
          </a:prstGeom>
          <a:noFill/>
        </p:spPr>
      </p:pic>
      <p:pic>
        <p:nvPicPr>
          <p:cNvPr id="31752" name="Picture 8" descr="Картинки по запросу картинки веселые числа"/>
          <p:cNvPicPr>
            <a:picLocks noChangeAspect="1" noChangeArrowheads="1"/>
          </p:cNvPicPr>
          <p:nvPr/>
        </p:nvPicPr>
        <p:blipFill>
          <a:blip r:embed="rId2"/>
          <a:srcRect r="85294" b="54545"/>
          <a:stretch>
            <a:fillRect/>
          </a:stretch>
        </p:blipFill>
        <p:spPr bwMode="auto">
          <a:xfrm>
            <a:off x="500034" y="2643182"/>
            <a:ext cx="628654" cy="785818"/>
          </a:xfrm>
          <a:prstGeom prst="rect">
            <a:avLst/>
          </a:prstGeom>
          <a:noFill/>
        </p:spPr>
      </p:pic>
      <p:pic>
        <p:nvPicPr>
          <p:cNvPr id="31754" name="Picture 10" descr="Картинки по запросу картинки веселые числа"/>
          <p:cNvPicPr>
            <a:picLocks noChangeAspect="1" noChangeArrowheads="1"/>
          </p:cNvPicPr>
          <p:nvPr/>
        </p:nvPicPr>
        <p:blipFill>
          <a:blip r:embed="rId2"/>
          <a:srcRect l="17157" r="63235" b="54545"/>
          <a:stretch>
            <a:fillRect/>
          </a:stretch>
        </p:blipFill>
        <p:spPr bwMode="auto">
          <a:xfrm>
            <a:off x="3000364" y="2625287"/>
            <a:ext cx="642969" cy="803712"/>
          </a:xfrm>
          <a:prstGeom prst="rect">
            <a:avLst/>
          </a:prstGeom>
          <a:noFill/>
        </p:spPr>
      </p:pic>
      <p:pic>
        <p:nvPicPr>
          <p:cNvPr id="31756" name="Picture 12" descr="Картинки по запросу картинки веселые числа"/>
          <p:cNvPicPr>
            <a:picLocks noChangeAspect="1" noChangeArrowheads="1"/>
          </p:cNvPicPr>
          <p:nvPr/>
        </p:nvPicPr>
        <p:blipFill>
          <a:blip r:embed="rId2"/>
          <a:srcRect l="36765" r="46078" b="59091"/>
          <a:stretch>
            <a:fillRect/>
          </a:stretch>
        </p:blipFill>
        <p:spPr bwMode="auto">
          <a:xfrm>
            <a:off x="1214414" y="2625288"/>
            <a:ext cx="586039" cy="803711"/>
          </a:xfrm>
          <a:prstGeom prst="rect">
            <a:avLst/>
          </a:prstGeom>
          <a:noFill/>
        </p:spPr>
      </p:pic>
      <p:pic>
        <p:nvPicPr>
          <p:cNvPr id="31758" name="Picture 14" descr="Картинки по запросу картинки веселые числа"/>
          <p:cNvPicPr>
            <a:picLocks noChangeAspect="1" noChangeArrowheads="1"/>
          </p:cNvPicPr>
          <p:nvPr/>
        </p:nvPicPr>
        <p:blipFill>
          <a:blip r:embed="rId2"/>
          <a:srcRect l="22059" t="54546" r="60784"/>
          <a:stretch>
            <a:fillRect/>
          </a:stretch>
        </p:blipFill>
        <p:spPr bwMode="auto">
          <a:xfrm>
            <a:off x="4786314" y="2634376"/>
            <a:ext cx="577667" cy="825239"/>
          </a:xfrm>
          <a:prstGeom prst="rect">
            <a:avLst/>
          </a:prstGeom>
          <a:noFill/>
        </p:spPr>
      </p:pic>
      <p:pic>
        <p:nvPicPr>
          <p:cNvPr id="31760" name="Picture 16" descr="Картинки по запросу картинки веселые числа"/>
          <p:cNvPicPr>
            <a:picLocks noChangeAspect="1" noChangeArrowheads="1"/>
          </p:cNvPicPr>
          <p:nvPr/>
        </p:nvPicPr>
        <p:blipFill>
          <a:blip r:embed="rId2"/>
          <a:srcRect l="39216" t="50001" r="41176"/>
          <a:stretch>
            <a:fillRect/>
          </a:stretch>
        </p:blipFill>
        <p:spPr bwMode="auto">
          <a:xfrm>
            <a:off x="6572265" y="2625287"/>
            <a:ext cx="584535" cy="803712"/>
          </a:xfrm>
          <a:prstGeom prst="rect">
            <a:avLst/>
          </a:prstGeom>
          <a:noFill/>
        </p:spPr>
      </p:pic>
      <p:pic>
        <p:nvPicPr>
          <p:cNvPr id="31762" name="Picture 18" descr="Картинки по запросу картинки веселые числа"/>
          <p:cNvPicPr>
            <a:picLocks noChangeAspect="1" noChangeArrowheads="1"/>
          </p:cNvPicPr>
          <p:nvPr/>
        </p:nvPicPr>
        <p:blipFill>
          <a:blip r:embed="rId2"/>
          <a:srcRect l="73530" r="6862" b="54545"/>
          <a:stretch>
            <a:fillRect/>
          </a:stretch>
        </p:blipFill>
        <p:spPr bwMode="auto">
          <a:xfrm>
            <a:off x="3929058" y="2630590"/>
            <a:ext cx="653016" cy="816270"/>
          </a:xfrm>
          <a:prstGeom prst="rect">
            <a:avLst/>
          </a:prstGeom>
          <a:noFill/>
        </p:spPr>
      </p:pic>
      <p:pic>
        <p:nvPicPr>
          <p:cNvPr id="31764" name="Picture 20" descr="Картинки по запросу картинки веселые числа"/>
          <p:cNvPicPr>
            <a:picLocks noChangeAspect="1" noChangeArrowheads="1"/>
          </p:cNvPicPr>
          <p:nvPr/>
        </p:nvPicPr>
        <p:blipFill>
          <a:blip r:embed="rId2"/>
          <a:srcRect l="58824" t="54546" r="21569"/>
          <a:stretch>
            <a:fillRect/>
          </a:stretch>
        </p:blipFill>
        <p:spPr bwMode="auto">
          <a:xfrm>
            <a:off x="7429521" y="2625288"/>
            <a:ext cx="642942" cy="8037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Картинки по запросу картинки веселые числа"/>
          <p:cNvPicPr>
            <a:picLocks noChangeAspect="1" noChangeArrowheads="1"/>
          </p:cNvPicPr>
          <p:nvPr/>
        </p:nvPicPr>
        <p:blipFill>
          <a:blip r:embed="rId2"/>
          <a:srcRect b="59091"/>
          <a:stretch>
            <a:fillRect/>
          </a:stretch>
        </p:blipFill>
        <p:spPr bwMode="auto">
          <a:xfrm>
            <a:off x="928662" y="2714620"/>
            <a:ext cx="3929057" cy="1632144"/>
          </a:xfrm>
          <a:prstGeom prst="rect">
            <a:avLst/>
          </a:prstGeom>
          <a:noFill/>
        </p:spPr>
      </p:pic>
      <p:pic>
        <p:nvPicPr>
          <p:cNvPr id="3" name="Picture 22" descr="Картинки по запросу картинки веселые числа"/>
          <p:cNvPicPr>
            <a:picLocks noChangeAspect="1" noChangeArrowheads="1"/>
          </p:cNvPicPr>
          <p:nvPr/>
        </p:nvPicPr>
        <p:blipFill>
          <a:blip r:embed="rId2"/>
          <a:srcRect t="54546" r="24019"/>
          <a:stretch>
            <a:fillRect/>
          </a:stretch>
        </p:blipFill>
        <p:spPr bwMode="auto">
          <a:xfrm>
            <a:off x="4857752" y="2714620"/>
            <a:ext cx="3000396" cy="16844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0</Words>
  <PresentationFormat>Экран (4:3)</PresentationFormat>
  <Paragraphs>0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23</cp:revision>
  <dcterms:created xsi:type="dcterms:W3CDTF">2016-04-07T11:31:13Z</dcterms:created>
  <dcterms:modified xsi:type="dcterms:W3CDTF">2016-04-25T11:32:23Z</dcterms:modified>
</cp:coreProperties>
</file>