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1/26/2020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1/26/2020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F54847-557E-EA40-8D6F-985E75DD59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/>
              <a:t>Современные здоровьесберегающие технологии в ДОУ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CA6987C-A15A-DD4F-9836-DD46B6BF88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294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17D5D8-C0DE-8345-A4A8-38E38D746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31520"/>
            <a:ext cx="10058400" cy="1371600"/>
          </a:xfrm>
        </p:spPr>
        <p:txBody>
          <a:bodyPr/>
          <a:lstStyle/>
          <a:p>
            <a:r>
              <a:rPr lang="ru-RU"/>
              <a:t>Ритмопластика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E6335B5-D062-9340-8070-4713B18D1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5901001" cy="3931920"/>
          </a:xfrm>
        </p:spPr>
        <p:txBody>
          <a:bodyPr>
            <a:normAutofit lnSpcReduction="10000"/>
          </a:bodyPr>
          <a:lstStyle/>
          <a:p>
            <a:r>
              <a:rPr lang="ru-RU" sz="2400"/>
              <a:t>Инновационный метод работы с детьми</a:t>
            </a:r>
          </a:p>
          <a:p>
            <a:r>
              <a:rPr lang="ru-RU" sz="2400"/>
              <a:t>Выполнение специальных пластичных движений, имеющих оздоровительный характер</a:t>
            </a:r>
          </a:p>
          <a:p>
            <a:r>
              <a:rPr lang="ru-RU" sz="2400"/>
              <a:t>Упражнения должны выполняться в медленном темпе с широкой амплитудой</a:t>
            </a:r>
          </a:p>
          <a:p>
            <a:r>
              <a:rPr lang="ru-RU" sz="2400"/>
              <a:t>Длительность ~30 мин, 2 раза в неделю</a:t>
            </a:r>
          </a:p>
          <a:p>
            <a:pPr marL="0" indent="0">
              <a:buNone/>
            </a:pPr>
            <a:endParaRPr lang="ru-RU" sz="240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32686CC9-4B7B-674A-BD7C-9563E0117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9197" y="2262891"/>
            <a:ext cx="5014608" cy="308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811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2B7061-A6FD-3D4B-9BE1-7726344A8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Игротерапия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38AC551-0E27-3740-BA5F-F1BB1D519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6693547" cy="3931920"/>
          </a:xfrm>
        </p:spPr>
        <p:txBody>
          <a:bodyPr>
            <a:normAutofit/>
          </a:bodyPr>
          <a:lstStyle/>
          <a:p>
            <a:r>
              <a:rPr lang="ru-RU" sz="2400"/>
              <a:t>Участие в играх с целью: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/>
              <a:t>Проявить эмоции, переживания, фантазию;
Самовыразиться;
Снять психоэмоциональное напряжение;
Избавиться от страхов;
Стать увереннее в себе.</a:t>
            </a:r>
          </a:p>
          <a:p>
            <a:endParaRPr lang="ru-RU" sz="240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3FF3B6C2-69B3-3E4A-99F7-7A9FF567F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200" y="1497669"/>
            <a:ext cx="4333875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503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169A39-BCB4-BB4C-96FD-BC25AEB66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Степ-аэробика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C1C6CB8-3FEE-C34C-83F6-E633B4EC8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4778227" cy="3931920"/>
          </a:xfrm>
        </p:spPr>
        <p:txBody>
          <a:bodyPr>
            <a:normAutofit/>
          </a:bodyPr>
          <a:lstStyle/>
          <a:p>
            <a:r>
              <a:rPr lang="ru-RU" sz="2400"/>
              <a:t>Танцевальные и общеразвивающие упражнения выполняются со специальными платформами - «степами»</a:t>
            </a:r>
          </a:p>
          <a:p>
            <a:r>
              <a:rPr lang="ru-RU" sz="2400"/>
              <a:t>Развивает и укрепляет все функции и системы организма</a:t>
            </a:r>
          </a:p>
          <a:p>
            <a:pPr marL="0" indent="0">
              <a:buNone/>
            </a:pPr>
            <a:endParaRPr lang="ru-RU" sz="240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4FEE341B-A7B5-A944-BBE9-870909A18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5027" y="2014194"/>
            <a:ext cx="5722843" cy="321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40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E3C178-FFCB-A348-9CF0-0ACBBF395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Другие видысовременных здоровьесберегающих технологий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4D41162-05CF-534D-9FF9-B6D4A8B99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038" y="2283486"/>
            <a:ext cx="4514045" cy="3931920"/>
          </a:xfrm>
        </p:spPr>
        <p:txBody>
          <a:bodyPr>
            <a:normAutofit/>
          </a:bodyPr>
          <a:lstStyle/>
          <a:p>
            <a:r>
              <a:rPr lang="ru-RU" sz="2400"/>
              <a:t>Фитотерапию;
Цветотерапию;
Музыкотерапию;
Витаминотерапию;
Физиотерапию;
Гелиотерапию;
Песочную терапию.</a:t>
            </a:r>
          </a:p>
          <a:p>
            <a:endParaRPr lang="ru-RU" sz="240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CD968BE4-8838-2C4D-85D5-7090B5FD5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9363" y="2014194"/>
            <a:ext cx="44323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061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483D406-C799-E544-9F38-45A65778D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Дошкольных возраст и здоровьесберегающие технологии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7770E054-0962-E147-A491-8693A22EC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/>
              <a:t>у ребёнка закладываются основные навыки по формированию здоровья</a:t>
            </a:r>
          </a:p>
          <a:p>
            <a:r>
              <a:rPr lang="ru-RU" sz="2400"/>
              <a:t>Благоприятное время для выработки правильных привычек</a:t>
            </a:r>
          </a:p>
          <a:p>
            <a:r>
              <a:rPr lang="ru-RU" sz="2400"/>
              <a:t>Отмечается более тесная связь ребёнка с семьёй и воспитателем</a:t>
            </a:r>
          </a:p>
          <a:p>
            <a:r>
              <a:rPr lang="ru-RU" sz="2400"/>
              <a:t>Наиболее эффективно воздействовать не только на ребёнка, но и на членов его семьи </a:t>
            </a:r>
          </a:p>
        </p:txBody>
      </p:sp>
    </p:spTree>
    <p:extLst>
      <p:ext uri="{BB962C8B-B14F-4D97-AF65-F5344CB8AC3E}">
        <p14:creationId xmlns:p14="http://schemas.microsoft.com/office/powerpoint/2010/main" val="289752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E39CB5FF-E019-5546-8799-D4906A2FC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142" y="2743200"/>
            <a:ext cx="10058400" cy="1371600"/>
          </a:xfrm>
        </p:spPr>
        <p:txBody>
          <a:bodyPr>
            <a:normAutofit/>
          </a:bodyPr>
          <a:lstStyle/>
          <a:p>
            <a:r>
              <a:rPr lang="ru-RU" sz="5400"/>
              <a:t>Спасибо за внимание !!!! </a:t>
            </a:r>
          </a:p>
        </p:txBody>
      </p:sp>
    </p:spTree>
    <p:extLst>
      <p:ext uri="{BB962C8B-B14F-4D97-AF65-F5344CB8AC3E}">
        <p14:creationId xmlns:p14="http://schemas.microsoft.com/office/powerpoint/2010/main" val="150863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0505D2-078F-C54E-953B-1B5258E1C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Здоровье детей — здоровье нации!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16BA9B4-AB43-334A-9946-7CF53B1DD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5587285" cy="3931920"/>
          </a:xfrm>
        </p:spPr>
        <p:txBody>
          <a:bodyPr>
            <a:normAutofit/>
          </a:bodyPr>
          <a:lstStyle/>
          <a:p>
            <a:r>
              <a:rPr lang="ru-RU" sz="2800"/>
              <a:t>Одним из приоритетных направлений деятельности детского сада является проведение физкультурно-оздоровительной работы, в том числе и путем использования здоровьесберегающих технологий </a:t>
            </a:r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xmlns="" id="{822C4C85-4DAA-564A-AB9C-51715C320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2245" y="1748880"/>
            <a:ext cx="4060350" cy="46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99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6D2DDF-D88F-064E-9948-3B1E175C7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Задачи здоровьесберегающих технологий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CB8B38F-7699-C34D-9FDB-1FA05DE2F6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/>
              <a:t>1.	Закладывание фундамента хорошего физического здоровья;</a:t>
            </a:r>
          </a:p>
          <a:p>
            <a:pPr marL="0" indent="0">
              <a:buNone/>
            </a:pPr>
            <a:r>
              <a:rPr lang="ru-RU"/>
              <a:t>
2.	Повышение уровня психического и социального здоровья воспитанников;</a:t>
            </a:r>
          </a:p>
          <a:p>
            <a:pPr marL="0" indent="0">
              <a:buNone/>
            </a:pPr>
            <a:r>
              <a:rPr lang="ru-RU"/>
              <a:t>
3.	Проведение профилактической оздоровительной работы;</a:t>
            </a:r>
          </a:p>
          <a:p>
            <a:pPr marL="0" indent="0">
              <a:buNone/>
            </a:pPr>
            <a:r>
              <a:rPr lang="ru-RU"/>
              <a:t>
4.	Ознакомление дошкольников с принципами ведения здорового образа жизни;</a:t>
            </a:r>
          </a:p>
          <a:p>
            <a:endParaRPr lang="ru-RU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C8ADA8C4-4A86-6A4F-B116-B96E767670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/>
              <a:t>5.	Мотивация детей на здоровый образ жизни;</a:t>
            </a:r>
          </a:p>
          <a:p>
            <a:pPr marL="0" indent="0">
              <a:buNone/>
            </a:pPr>
            <a:r>
              <a:rPr lang="ru-RU"/>
              <a:t>
6.	Формирование полезных привычек;</a:t>
            </a:r>
          </a:p>
          <a:p>
            <a:pPr marL="0" indent="0">
              <a:buNone/>
            </a:pPr>
            <a:r>
              <a:rPr lang="ru-RU"/>
              <a:t>
7.	Формирование осознанной потребности в регулярных занятиях физкультурой;</a:t>
            </a:r>
          </a:p>
          <a:p>
            <a:pPr marL="0" indent="0">
              <a:buNone/>
            </a:pPr>
            <a:r>
              <a:rPr lang="ru-RU"/>
              <a:t>
8.	Воспитание ценностного отношения к своему здоровью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42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00042A-5304-3A40-A2BE-AF4DA8919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Виды здоровьесберегающих технологий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94AEECE-AC3E-C34A-A9BD-5698B2F40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6577967" cy="3931920"/>
          </a:xfrm>
        </p:spPr>
        <p:txBody>
          <a:bodyPr>
            <a:noAutofit/>
          </a:bodyPr>
          <a:lstStyle/>
          <a:p>
            <a:r>
              <a:rPr lang="ru-RU" sz="2800"/>
              <a:t>1.	Медико-профилактические</a:t>
            </a:r>
          </a:p>
          <a:p>
            <a:r>
              <a:rPr lang="ru-RU" sz="2800"/>
              <a:t>2.	Физкультурно-оздоровительные</a:t>
            </a:r>
          </a:p>
          <a:p>
            <a:r>
              <a:rPr lang="ru-RU" sz="2800"/>
              <a:t>3.	Валеологическое образование родителей</a:t>
            </a:r>
          </a:p>
          <a:p>
            <a:r>
              <a:rPr lang="ru-RU" sz="2800"/>
              <a:t>4.	Валеологическое просвещение педагогов</a:t>
            </a:r>
          </a:p>
          <a:p>
            <a:r>
              <a:rPr lang="ru-RU" sz="2800"/>
              <a:t>5.	Здоровьесберегающее образование детей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xmlns="" id="{5C4ECD89-CD97-C74B-8DCB-8B5E82DB2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9879" y="2817436"/>
            <a:ext cx="4485321" cy="339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692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716D92-7BDB-F34E-B746-26F60528D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31520"/>
            <a:ext cx="10058400" cy="1371600"/>
          </a:xfrm>
        </p:spPr>
        <p:txBody>
          <a:bodyPr/>
          <a:lstStyle/>
          <a:p>
            <a:r>
              <a:rPr lang="ru-RU"/>
              <a:t>Физкультминутки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08388B-790B-8B4D-A9D6-907A89151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4464511" cy="3931920"/>
          </a:xfrm>
        </p:spPr>
        <p:txBody>
          <a:bodyPr>
            <a:normAutofit/>
          </a:bodyPr>
          <a:lstStyle/>
          <a:p>
            <a:r>
              <a:rPr lang="ru-RU" sz="2400"/>
              <a:t>Кратковременные перерывы в интеллектуальной или практической деятельности,  во время которых дети выполняют несложные физические упражнения</a:t>
            </a:r>
          </a:p>
          <a:p>
            <a:r>
              <a:rPr lang="ru-RU" sz="2400"/>
              <a:t>Длительность ~1-2 мин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80F8C442-D4E2-2F4B-8A42-A90A603FC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5673" y="2077379"/>
            <a:ext cx="5715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73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0BE18B-5058-6148-A41A-F64BDBC2F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31520"/>
            <a:ext cx="10058400" cy="1371600"/>
          </a:xfrm>
        </p:spPr>
        <p:txBody>
          <a:bodyPr/>
          <a:lstStyle/>
          <a:p>
            <a:r>
              <a:rPr lang="ru-RU"/>
              <a:t>Дыхательная гимнастика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122FA0B-0383-914F-A73D-6FBC9EEDE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1" y="2103120"/>
            <a:ext cx="5752398" cy="3931920"/>
          </a:xfrm>
        </p:spPr>
        <p:txBody>
          <a:bodyPr>
            <a:normAutofit/>
          </a:bodyPr>
          <a:lstStyle/>
          <a:p>
            <a:r>
              <a:rPr lang="ru-RU" sz="2400"/>
              <a:t>Система дыхательных упражнений, которые входят в комплекс коррекционной работы по укреплению общего здоровья ребенка</a:t>
            </a:r>
          </a:p>
          <a:p>
            <a:r>
              <a:rPr lang="ru-RU" sz="2400"/>
              <a:t>Проводится в хорошо проветренной комнате и до приема пищи</a:t>
            </a:r>
          </a:p>
          <a:p>
            <a:r>
              <a:rPr lang="ru-RU" sz="2400"/>
              <a:t>Длительность ~3-6 мин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B1CF0EE6-38D6-CA4D-8F8C-337A510ED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8056" y="2820754"/>
            <a:ext cx="4307143" cy="32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41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2599AD-DB96-8C4C-A432-2855C1DE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Пальчиковая гимнастика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7791FD4-5C59-C849-80EF-70422E566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5273568" cy="3931920"/>
          </a:xfrm>
        </p:spPr>
        <p:txBody>
          <a:bodyPr>
            <a:normAutofit/>
          </a:bodyPr>
          <a:lstStyle/>
          <a:p>
            <a:r>
              <a:rPr lang="ru-RU" sz="2400"/>
              <a:t>Применяется не только для развития мелкой моторики рук</a:t>
            </a:r>
          </a:p>
          <a:p>
            <a:r>
              <a:rPr lang="ru-RU" sz="2400"/>
              <a:t>Решения проблем с речевым развитием у детей</a:t>
            </a:r>
          </a:p>
          <a:p>
            <a:r>
              <a:rPr lang="ru-RU" sz="2400"/>
              <a:t>Проводится в форме инсценировки стихотворных текстов с помощью пальцев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C0B4C537-FDA1-C64F-96C8-235AC2398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368" y="2103120"/>
            <a:ext cx="5304772" cy="314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306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3446D7-3AFC-3F44-91D1-FBCB7AE40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Гимнастика для глаз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7AA700-DAB7-5F4E-B2F5-95E1A3FD0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5356125" cy="3931920"/>
          </a:xfrm>
        </p:spPr>
        <p:txBody>
          <a:bodyPr>
            <a:normAutofit/>
          </a:bodyPr>
          <a:lstStyle/>
          <a:p>
            <a:r>
              <a:rPr lang="ru-RU" sz="2400"/>
              <a:t>Системы упражнений, направленных на коррекцию и профилактику нарушений зрения</a:t>
            </a:r>
          </a:p>
          <a:p>
            <a:r>
              <a:rPr lang="ru-RU" sz="2400"/>
              <a:t>Двигаться должны только глаза</a:t>
            </a:r>
          </a:p>
          <a:p>
            <a:r>
              <a:rPr lang="ru-RU" sz="2400"/>
              <a:t>Длительность ~2-4 мин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84EFD95F-DB1E-BC48-8743-021A36E3E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925" y="1746181"/>
            <a:ext cx="5356125" cy="39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220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ABC7A5-D243-8F4C-B23F-EED2DB0A2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31520"/>
            <a:ext cx="10058400" cy="1371600"/>
          </a:xfrm>
        </p:spPr>
        <p:txBody>
          <a:bodyPr/>
          <a:lstStyle/>
          <a:p>
            <a:r>
              <a:rPr lang="ru-RU"/>
              <a:t>Психогимнастика</a:t>
            </a:r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xmlns="" id="{A8145C75-E1A2-9D4F-8529-64715C43A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3909" y="2397407"/>
            <a:ext cx="5526461" cy="3931682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805F9DA-468E-AC44-8649-E94910AD1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6478899" cy="3931920"/>
          </a:xfrm>
        </p:spPr>
        <p:txBody>
          <a:bodyPr>
            <a:normAutofit/>
          </a:bodyPr>
          <a:lstStyle/>
          <a:p>
            <a:r>
              <a:rPr lang="ru-RU" sz="2400"/>
              <a:t>Относится к инновационным здоровьесберегающим технологиям</a:t>
            </a:r>
          </a:p>
          <a:p>
            <a:r>
              <a:rPr lang="ru-RU" sz="2400"/>
              <a:t>Используется для развития эмоциональной сферы ребенка, укрепления его психического здоровья</a:t>
            </a:r>
          </a:p>
          <a:p>
            <a:r>
              <a:rPr lang="ru-RU" sz="2400"/>
              <a:t>Курс из 20 специальных занятий</a:t>
            </a:r>
          </a:p>
          <a:p>
            <a:r>
              <a:rPr lang="ru-RU" sz="2400"/>
              <a:t>Длительность от 25 до 90 мин, 2 раза в неделю</a:t>
            </a:r>
          </a:p>
          <a:p>
            <a:r>
              <a:rPr lang="ru-RU" sz="2400"/>
              <a:t>«минутка шалости»</a:t>
            </a:r>
          </a:p>
        </p:txBody>
      </p:sp>
    </p:spTree>
    <p:extLst>
      <p:ext uri="{BB962C8B-B14F-4D97-AF65-F5344CB8AC3E}">
        <p14:creationId xmlns:p14="http://schemas.microsoft.com/office/powerpoint/2010/main" val="1007873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Широкоэкранный</PresentationFormat>
  <Paragraphs>58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Century Gothic</vt:lpstr>
      <vt:lpstr>Garamond</vt:lpstr>
      <vt:lpstr>Савон</vt:lpstr>
      <vt:lpstr>Современные здоровьесберегающие технологии в ДОУ</vt:lpstr>
      <vt:lpstr>Здоровье детей — здоровье нации!</vt:lpstr>
      <vt:lpstr>Задачи здоровьесберегающих технологий</vt:lpstr>
      <vt:lpstr>Виды здоровьесберегающих технологий</vt:lpstr>
      <vt:lpstr>Физкультминутки</vt:lpstr>
      <vt:lpstr>Дыхательная гимнастика</vt:lpstr>
      <vt:lpstr>Пальчиковая гимнастика </vt:lpstr>
      <vt:lpstr>Гимнастика для глаз</vt:lpstr>
      <vt:lpstr>Психогимнастика</vt:lpstr>
      <vt:lpstr>Ритмопластика</vt:lpstr>
      <vt:lpstr>Игротерапия</vt:lpstr>
      <vt:lpstr>Степ-аэробика</vt:lpstr>
      <vt:lpstr>Другие видысовременных здоровьесберегающих технологий</vt:lpstr>
      <vt:lpstr>Дошкольных возраст и здоровьесберегающие технологии</vt:lpstr>
      <vt:lpstr>Спасибо за внимание !!!!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здоровьесберегающие технологии в ДОУ</dc:title>
  <dc:creator>79059362359</dc:creator>
  <cp:lastModifiedBy>AeisTea</cp:lastModifiedBy>
  <cp:revision>3</cp:revision>
  <dcterms:created xsi:type="dcterms:W3CDTF">2020-01-24T18:07:31Z</dcterms:created>
  <dcterms:modified xsi:type="dcterms:W3CDTF">2020-01-26T08:55:14Z</dcterms:modified>
</cp:coreProperties>
</file>